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0"/>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4" r:id="rId18"/>
    <p:sldId id="275" r:id="rId19"/>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p:cViewPr varScale="1">
        <p:scale>
          <a:sx n="82" d="100"/>
          <a:sy n="82" d="100"/>
        </p:scale>
        <p:origin x="3144"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‹Nº›</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‹Nº›</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6176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0" y="-188890"/>
            <a:ext cx="7772400" cy="2400657"/>
          </a:xfrm>
          <a:prstGeom prst="rect">
            <a:avLst/>
          </a:prstGeom>
          <a:noFill/>
        </p:spPr>
        <p:txBody>
          <a:bodyPr wrap="square" rtlCol="0">
            <a:spAutoFit/>
          </a:bodyPr>
          <a:lstStyle/>
          <a:p>
            <a:endParaRPr lang="es-MX" dirty="0">
              <a:solidFill>
                <a:schemeClr val="bg1"/>
              </a:solidFill>
            </a:endParaRPr>
          </a:p>
          <a:p>
            <a:r>
              <a:rPr lang="es-MX" sz="4400" dirty="0">
                <a:solidFill>
                  <a:schemeClr val="bg1"/>
                </a:solidFill>
              </a:rPr>
              <a:t>FINAL PROJECT: </a:t>
            </a:r>
          </a:p>
          <a:p>
            <a:r>
              <a:rPr lang="es-MX" sz="4400" dirty="0">
                <a:solidFill>
                  <a:schemeClr val="bg1"/>
                </a:solidFill>
              </a:rPr>
              <a:t>Machine Learning model for inventory optimization</a:t>
            </a:r>
            <a:endParaRPr lang="es-ES" sz="4400" dirty="0">
              <a:solidFill>
                <a:schemeClr val="bg1"/>
              </a:solidFill>
            </a:endParaRPr>
          </a:p>
        </p:txBody>
      </p:sp>
      <p:sp>
        <p:nvSpPr>
          <p:cNvPr id="12" name="CuadroTexto 11">
            <a:extLst>
              <a:ext uri="{FF2B5EF4-FFF2-40B4-BE49-F238E27FC236}">
                <a16:creationId xmlns:a16="http://schemas.microsoft.com/office/drawing/2014/main" id="{EEF1786C-00D5-2B69-FADF-669102118AFC}"/>
              </a:ext>
            </a:extLst>
          </p:cNvPr>
          <p:cNvSpPr txBox="1"/>
          <p:nvPr/>
        </p:nvSpPr>
        <p:spPr>
          <a:xfrm>
            <a:off x="10058400" y="7361695"/>
            <a:ext cx="184731" cy="369332"/>
          </a:xfrm>
          <a:prstGeom prst="rect">
            <a:avLst/>
          </a:prstGeom>
          <a:noFill/>
        </p:spPr>
        <p:txBody>
          <a:bodyPr wrap="none" rtlCol="0">
            <a:spAutoFit/>
          </a:bodyPr>
          <a:lstStyle/>
          <a:p>
            <a:endParaRPr lang="es-MX"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JUAN PEDRO INCLUIR TUS PUNTOS</a:t>
            </a:r>
          </a:p>
        </p:txBody>
      </p:sp>
    </p:spTree>
    <p:extLst>
      <p:ext uri="{BB962C8B-B14F-4D97-AF65-F5344CB8AC3E}">
        <p14:creationId xmlns:p14="http://schemas.microsoft.com/office/powerpoint/2010/main" val="3169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spTree>
    <p:extLst>
      <p:ext uri="{BB962C8B-B14F-4D97-AF65-F5344CB8AC3E}">
        <p14:creationId xmlns:p14="http://schemas.microsoft.com/office/powerpoint/2010/main" val="355368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381000"/>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pic>
        <p:nvPicPr>
          <p:cNvPr id="6" name="Imagen 5">
            <a:extLst>
              <a:ext uri="{FF2B5EF4-FFF2-40B4-BE49-F238E27FC236}">
                <a16:creationId xmlns:a16="http://schemas.microsoft.com/office/drawing/2014/main" id="{4AECAB2F-A1DE-AC20-42A6-951B300E72B1}"/>
              </a:ext>
            </a:extLst>
          </p:cNvPr>
          <p:cNvPicPr>
            <a:picLocks noChangeAspect="1"/>
          </p:cNvPicPr>
          <p:nvPr/>
        </p:nvPicPr>
        <p:blipFill rotWithShape="1">
          <a:blip r:embed="rId2">
            <a:extLst>
              <a:ext uri="{28A0092B-C50C-407E-A947-70E740481C1C}">
                <a14:useLocalDpi xmlns:a14="http://schemas.microsoft.com/office/drawing/2010/main" val="0"/>
              </a:ext>
            </a:extLst>
          </a:blip>
          <a:srcRect l="2094" t="4964" r="3261" b="5667"/>
          <a:stretch/>
        </p:blipFill>
        <p:spPr>
          <a:xfrm>
            <a:off x="190500" y="2743200"/>
            <a:ext cx="7467599" cy="4978398"/>
          </a:xfrm>
          <a:prstGeom prst="rect">
            <a:avLst/>
          </a:prstGeom>
        </p:spPr>
      </p:pic>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TotalTime>
  <Words>1057</Words>
  <Application>Microsoft Macintosh PowerPoint</Application>
  <PresentationFormat>Personalizado</PresentationFormat>
  <Paragraphs>119</Paragraphs>
  <Slides>18</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-apple-system</vt:lpstr>
      <vt:lpstr>Arial</vt:lpstr>
      <vt:lpstr>Calibri</vt:lpstr>
      <vt:lpstr>Calibri Light</vt:lpstr>
      <vt:lpstr>Segoe UI</vt:lpstr>
      <vt:lpstr>Söhne</vt:lpstr>
      <vt:lpstr>Symbol</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Alberto Quiroz Salazar</cp:lastModifiedBy>
  <cp:revision>29</cp:revision>
  <dcterms:created xsi:type="dcterms:W3CDTF">2023-03-02T23:19:21Z</dcterms:created>
  <dcterms:modified xsi:type="dcterms:W3CDTF">2023-03-17T00:19:19Z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